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82" r:id="rId2"/>
    <p:sldId id="256" r:id="rId3"/>
    <p:sldId id="257" r:id="rId4"/>
    <p:sldId id="283" r:id="rId5"/>
    <p:sldId id="284" r:id="rId6"/>
    <p:sldId id="258" r:id="rId7"/>
    <p:sldId id="276" r:id="rId8"/>
    <p:sldId id="277" r:id="rId9"/>
    <p:sldId id="278" r:id="rId10"/>
    <p:sldId id="279" r:id="rId11"/>
    <p:sldId id="280" r:id="rId12"/>
    <p:sldId id="281" r:id="rId13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0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75819D-BEE1-E974-707E-19ABA8F0491B}" v="4" dt="2026-08-21T19:05:08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67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092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12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201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23784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629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fld id="{8A60B404-9532-4DA8-8A40-EC339A5BE635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>
              <a:defRPr/>
            </a:lvl1pPr>
          </a:lstStyle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9963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AB700-8552-46A0-B700-5DA0068ADBFC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309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D9374-B0AF-43C5-90A8-C409C7D54B55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63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530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712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3037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3958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8036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fld id="{AEAA3239-9EA4-4A65-A281-97F994456D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174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67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/>
            <a:ahLst/>
            <a:cxnLst/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4384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573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AD3D17-73C9-402C-91E7-BA73E6829C50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049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838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322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 userDrawn="1">
          <p15:clr>
            <a:srgbClr val="FBAE40"/>
          </p15:clr>
        </p15:guide>
        <p15:guide id="6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801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34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1920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AD28B-DD56-4B56-883A-96608C765E28}" type="datetimeFigureOut">
              <a:rPr lang="en-US" dirty="0"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5BAF5-ABAB-4575-8E56-D109A3D17F9F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23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57987AA-E4E6-4FC1-BAD8-09A952212C5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4539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0749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29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2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fld id="{2ABAD28B-DD56-4B56-883A-96608C765E28}" type="datetimeFigureOut">
              <a:rPr lang="en-US" dirty="0"/>
              <a:pPr/>
              <a:t>9/16/2026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fld id="{7DF5BAF5-ABAB-4575-8E56-D109A3D17F9F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6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4" r:id="rId12"/>
    <p:sldLayoutId id="2147483925" r:id="rId13"/>
    <p:sldLayoutId id="2147483926" r:id="rId14"/>
    <p:sldLayoutId id="2147483927" r:id="rId15"/>
    <p:sldLayoutId id="2147483928" r:id="rId16"/>
    <p:sldLayoutId id="2147483929" r:id="rId17"/>
    <p:sldLayoutId id="2147483930" r:id="rId18"/>
    <p:sldLayoutId id="2147483931" r:id="rId19"/>
    <p:sldLayoutId id="2147483932" r:id="rId20"/>
    <p:sldLayoutId id="2147483933" r:id="rId21"/>
    <p:sldLayoutId id="2147483934" r:id="rId22"/>
    <p:sldLayoutId id="2147483935" r:id="rId23"/>
    <p:sldLayoutId id="2147483936" r:id="rId24"/>
    <p:sldLayoutId id="2147483937" r:id="rId25"/>
    <p:sldLayoutId id="2147483938" r:id="rId26"/>
    <p:sldLayoutId id="2147483939" r:id="rId27"/>
    <p:sldLayoutId id="2147483940" r:id="rId28"/>
    <p:sldLayoutId id="2147483941" r:id="rId2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 userDrawn="1">
          <p15:clr>
            <a:srgbClr val="F26B43"/>
          </p15:clr>
        </p15:guide>
        <p15:guide id="6" userDrawn="1">
          <p15:clr>
            <a:srgbClr val="F26B43"/>
          </p15:clr>
        </p15:guide>
        <p15:guide id="8" pos="6936" userDrawn="1">
          <p15:clr>
            <a:srgbClr val="F26B43"/>
          </p15:clr>
        </p15:guide>
        <p15:guide id="10" orient="horz" pos="720" userDrawn="1">
          <p15:clr>
            <a:srgbClr val="F26B43"/>
          </p15:clr>
        </p15:guide>
        <p15:guide id="14" pos="6624" userDrawn="1">
          <p15:clr>
            <a:srgbClr val="F26B43"/>
          </p15:clr>
        </p15:guide>
        <p15:guide id="22" orient="horz" pos="360" userDrawn="1">
          <p15:clr>
            <a:srgbClr val="F26B43"/>
          </p15:clr>
        </p15:guide>
        <p15:guide id="23" orient="horz" pos="3960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pos="7680" userDrawn="1">
          <p15:clr>
            <a:srgbClr val="F26B43"/>
          </p15:clr>
        </p15:guide>
        <p15:guide id="26" pos="3840" userDrawn="1">
          <p15:clr>
            <a:srgbClr val="F26B43"/>
          </p15:clr>
        </p15:guide>
        <p15:guide id="27" pos="6168" userDrawn="1">
          <p15:clr>
            <a:srgbClr val="F26B43"/>
          </p15:clr>
        </p15:guide>
        <p15:guide id="28" pos="672" userDrawn="1">
          <p15:clr>
            <a:srgbClr val="F26B43"/>
          </p15:clr>
        </p15:guide>
        <p15:guide id="29" pos="7008" userDrawn="1">
          <p15:clr>
            <a:srgbClr val="F26B43"/>
          </p15:clr>
        </p15:guide>
        <p15:guide id="30" orient="horz" pos="4056" userDrawn="1">
          <p15:clr>
            <a:srgbClr val="F26B43"/>
          </p15:clr>
        </p15:guide>
        <p15:guide id="31" orient="horz" pos="3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FE83FA-5C9C-C6E6-4758-4A6F28FFF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254"/>
            <a:ext cx="12192000" cy="672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46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53106"/>
            <a:ext cx="9144000" cy="5725885"/>
          </a:xfrm>
        </p:spPr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C1D562-6DC5-F210-8DBD-4BEC3A0D3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E598DFC-CF5E-BA29-D1D9-61BF4BD68B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079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C7AA5F-B4C9-7C86-7152-2CA64F8F52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39859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715A56-7823-CBB6-A8A6-19449007C3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54190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EA825D-96CD-3E22-1FAC-7958354A26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4167" y="17874"/>
            <a:ext cx="8951343" cy="684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41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09434439-E85B-7BF0-FE5D-508A99A04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7904" y="3498"/>
            <a:ext cx="9109492" cy="686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6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AD9476-67C3-CB91-12BC-9AE4531C27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409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7312FE-FD22-570E-9E29-D6C90922E1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1893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A43465-53AB-5CEF-4B19-7AA850CD7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7343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3ECF6E-D0C9-3ED9-1816-31456BFF22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2295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00D4A2-9B52-8C9D-2672-16E033263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9710277"/>
      </p:ext>
    </p:extLst>
  </p:cSld>
  <p:clrMapOvr>
    <a:masterClrMapping/>
  </p:clrMapOvr>
</p:sld>
</file>

<file path=ppt/theme/theme1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Bjorn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Bjor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58E17CF6-1BD7-439C-B13C-57B478723B62}" vid="{983041D9-13D3-43F3-B671-446E6DAE8C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Neue Haas Grotesk Text Pro</vt:lpstr>
      <vt:lpstr>System Font Regular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</dc:creator>
  <cp:lastModifiedBy>Michael Sexton</cp:lastModifiedBy>
  <cp:revision>156</cp:revision>
  <dcterms:created xsi:type="dcterms:W3CDTF">2026-07-19T20:27:36Z</dcterms:created>
  <dcterms:modified xsi:type="dcterms:W3CDTF">2026-09-16T08:50:22Z</dcterms:modified>
</cp:coreProperties>
</file>