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82" r:id="rId2"/>
    <p:sldId id="256" r:id="rId3"/>
    <p:sldId id="257" r:id="rId4"/>
    <p:sldId id="283" r:id="rId5"/>
    <p:sldId id="284" r:id="rId6"/>
    <p:sldId id="258" r:id="rId7"/>
    <p:sldId id="276" r:id="rId8"/>
    <p:sldId id="277" r:id="rId9"/>
    <p:sldId id="278" r:id="rId10"/>
    <p:sldId id="279" r:id="rId11"/>
    <p:sldId id="280" r:id="rId12"/>
    <p:sldId id="281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67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09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12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01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37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62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96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30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3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3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71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3037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3958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80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74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5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38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573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049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838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32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801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334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920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23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453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749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29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2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  <p:sldLayoutId id="2147483930" r:id="rId18"/>
    <p:sldLayoutId id="2147483931" r:id="rId19"/>
    <p:sldLayoutId id="2147483932" r:id="rId20"/>
    <p:sldLayoutId id="2147483933" r:id="rId21"/>
    <p:sldLayoutId id="2147483934" r:id="rId22"/>
    <p:sldLayoutId id="2147483935" r:id="rId23"/>
    <p:sldLayoutId id="2147483936" r:id="rId24"/>
    <p:sldLayoutId id="2147483937" r:id="rId25"/>
    <p:sldLayoutId id="2147483938" r:id="rId26"/>
    <p:sldLayoutId id="2147483939" r:id="rId27"/>
    <p:sldLayoutId id="2147483940" r:id="rId28"/>
    <p:sldLayoutId id="2147483941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 userDrawn="1">
          <p15:clr>
            <a:srgbClr val="F26B43"/>
          </p15:clr>
        </p15:guide>
        <p15:guide id="6" userDrawn="1">
          <p15:clr>
            <a:srgbClr val="F26B43"/>
          </p15:clr>
        </p15:guide>
        <p15:guide id="8" pos="6936" userDrawn="1">
          <p15:clr>
            <a:srgbClr val="F26B43"/>
          </p15:clr>
        </p15:guide>
        <p15:guide id="10" orient="horz" pos="720" userDrawn="1">
          <p15:clr>
            <a:srgbClr val="F26B43"/>
          </p15:clr>
        </p15:guide>
        <p15:guide id="14" pos="6624" userDrawn="1">
          <p15:clr>
            <a:srgbClr val="F26B43"/>
          </p15:clr>
        </p15:guide>
        <p15:guide id="22" orient="horz" pos="360" userDrawn="1">
          <p15:clr>
            <a:srgbClr val="F26B43"/>
          </p15:clr>
        </p15:guide>
        <p15:guide id="23" orient="horz" pos="3960" userDrawn="1">
          <p15:clr>
            <a:srgbClr val="F26B43"/>
          </p15:clr>
        </p15:guide>
        <p15:guide id="24" orient="horz" pos="2160" userDrawn="1">
          <p15:clr>
            <a:srgbClr val="F26B43"/>
          </p15:clr>
        </p15:guide>
        <p15:guide id="25" pos="7680" userDrawn="1">
          <p15:clr>
            <a:srgbClr val="F26B43"/>
          </p15:clr>
        </p15:guide>
        <p15:guide id="26" pos="3840" userDrawn="1">
          <p15:clr>
            <a:srgbClr val="F26B43"/>
          </p15:clr>
        </p15:guide>
        <p15:guide id="27" pos="6168" userDrawn="1">
          <p15:clr>
            <a:srgbClr val="F26B43"/>
          </p15:clr>
        </p15:guide>
        <p15:guide id="28" pos="672" userDrawn="1">
          <p15:clr>
            <a:srgbClr val="F26B43"/>
          </p15:clr>
        </p15:guide>
        <p15:guide id="29" pos="7008" userDrawn="1">
          <p15:clr>
            <a:srgbClr val="F26B43"/>
          </p15:clr>
        </p15:guide>
        <p15:guide id="30" orient="horz" pos="4056" userDrawn="1">
          <p15:clr>
            <a:srgbClr val="F26B43"/>
          </p15:clr>
        </p15:guide>
        <p15:guide id="31" orient="horz" pos="3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04F5DB-F22D-A8DE-6FE5-145A0C8909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894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106"/>
            <a:ext cx="9144000" cy="5725885"/>
          </a:xfrm>
        </p:spPr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7379DB-D6E9-DE82-4DC2-72E32296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2A540A-79C1-C3C7-6F80-82EC14F4F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84167A-04D0-81AD-6CAA-CCAF53AE43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152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77B9D7-52A1-ED20-25AF-7063FBB4D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041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A24346-9997-B8D0-850F-C591A3681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3066" y="4696"/>
            <a:ext cx="10193546" cy="685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5E6B00D3-F091-3FD4-594D-868384B04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6658" y="-473"/>
            <a:ext cx="9068292" cy="685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6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AD9476-67C3-CB91-12BC-9AE4531C2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0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7312FE-FD22-570E-9E29-D6C90922E1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1893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A43465-53AB-5CEF-4B19-7AA850CD76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7343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3ECF6E-D0C9-3ED9-1816-31456BFF2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2295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00D4A2-9B52-8C9D-2672-16E033263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9710277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Bjorn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Bjor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58E17CF6-1BD7-439C-B13C-57B478723B62}" vid="{983041D9-13D3-43F3-B671-446E6DAE8C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139</cp:revision>
  <dcterms:created xsi:type="dcterms:W3CDTF">2026-07-19T20:27:36Z</dcterms:created>
  <dcterms:modified xsi:type="dcterms:W3CDTF">2026-09-16T08:16:20Z</dcterms:modified>
</cp:coreProperties>
</file>