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69" r:id="rId2"/>
    <p:sldId id="256" r:id="rId3"/>
    <p:sldId id="257" r:id="rId4"/>
    <p:sldId id="272" r:id="rId5"/>
    <p:sldId id="271" r:id="rId6"/>
    <p:sldId id="258" r:id="rId7"/>
    <p:sldId id="270" r:id="rId8"/>
    <p:sldId id="260" r:id="rId9"/>
    <p:sldId id="261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3D10A7-D5EC-AD26-5AB9-C2EBE3EA25BA}" v="9" dt="2026-09-14T19:29:52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3820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534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8142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9763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5653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61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524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422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235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 lang="en-US" dirty="0"/>
            </a:lvl1pPr>
          </a:lstStyle>
          <a:p>
            <a:endParaRPr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07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7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08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718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255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51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96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18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82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25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9912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22818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362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838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91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57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18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8814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758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3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010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9A722F1A-938F-37AD-E6D0-0B8628671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33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3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379DB-D6E9-DE82-4DC2-72E32296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A540A-79C1-C3C7-6F80-82EC14F4F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7AC88D-BDB7-8239-8586-67B8C26550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0340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50FA52-598E-5118-66A7-32F72D40E1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273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4D7ABEA-8052-F36D-4EA9-F69C42998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362" y="-244"/>
            <a:ext cx="10064150" cy="685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D9FFAA-63D0-3594-0120-3E8B1E6A5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796" y="4600"/>
            <a:ext cx="11369523" cy="69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78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2AED24A-A8F1-684F-4EB5-B58D91FC9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258" y="43427"/>
            <a:ext cx="11785598" cy="66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10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FDFA06D-E3A0-5D9C-9C56-D4894DBD4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4800" y="83340"/>
            <a:ext cx="12293599" cy="69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09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0FC3108-372C-8976-3042-868DD7BB5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7" y="0"/>
            <a:ext cx="10936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38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FEA581-1139-BB93-9676-65B169613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4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7A29D9-8CC1-2225-1473-3E23FBA9D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89522"/>
      </p:ext>
    </p:extLst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Axis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Axi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Ax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626E1DE4-363E-4A1A-A3CD-C79E498A714F}" vid="{3530EF86-100D-4C27-9316-4189EFA98A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Neue Haas Grotesk Text Pro</vt:lpstr>
      <vt:lpstr>Axis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331</cp:revision>
  <dcterms:created xsi:type="dcterms:W3CDTF">2026-07-19T20:27:36Z</dcterms:created>
  <dcterms:modified xsi:type="dcterms:W3CDTF">2026-09-16T08:13:47Z</dcterms:modified>
</cp:coreProperties>
</file>