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sldIdLst>
    <p:sldId id="268" r:id="rId2"/>
    <p:sldId id="269" r:id="rId3"/>
    <p:sldId id="271" r:id="rId4"/>
    <p:sldId id="272" r:id="rId5"/>
    <p:sldId id="273" r:id="rId6"/>
    <p:sldId id="270" r:id="rId7"/>
    <p:sldId id="259" r:id="rId8"/>
    <p:sldId id="260" r:id="rId9"/>
    <p:sldId id="261" r:id="rId10"/>
    <p:sldId id="262" r:id="rId11"/>
    <p:sldId id="264" r:id="rId12"/>
    <p:sldId id="265" r:id="rId13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0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0FE0EC-C1B6-6C75-83EA-E1DA8961841D}" v="9" dt="2026-09-14T19:35:59.5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922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739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60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70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9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724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879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06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125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933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40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407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62911C6-EB37-6FAB-6CC5-42CF4C0AC7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345" y="11383"/>
            <a:ext cx="10685218" cy="6372762"/>
          </a:xfrm>
        </p:spPr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971FC9-30E2-E907-B77E-7F1031DBF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" y="0"/>
            <a:ext cx="12184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11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362CCE-4FE2-3EE3-45A7-AECC2216FA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821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16DE736-5CE3-3F3D-DF88-ED0635611E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022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8E80D1E-A1A9-D6BA-95A7-7CC0B092F3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86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B05FA08-EC13-4B1E-BCC4-3AEF701948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495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23EDD2-BA87-4502-46DA-00E383C38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25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D21EC48-A432-8946-8412-0AD962D2F6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0" y="457200"/>
            <a:ext cx="79248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984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64840E32-F36E-CAA4-40A6-4E62FCDC84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310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5E5139-5DA4-DE0F-5307-863FDB55EB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509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3DBB887-C672-12E5-AB1A-0DCA27C51E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938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E5F4D67-6DE0-D3C4-3254-C913FE6743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545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C546B3-79BA-E81F-716D-7573AF9F23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89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</dc:creator>
  <cp:lastModifiedBy>Michael Sexton</cp:lastModifiedBy>
  <cp:revision>17</cp:revision>
  <dcterms:created xsi:type="dcterms:W3CDTF">2026-07-19T20:27:36Z</dcterms:created>
  <dcterms:modified xsi:type="dcterms:W3CDTF">2026-09-16T08:45:31Z</dcterms:modified>
</cp:coreProperties>
</file>