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81" r:id="rId2"/>
    <p:sldId id="256" r:id="rId3"/>
    <p:sldId id="257" r:id="rId4"/>
    <p:sldId id="282" r:id="rId5"/>
    <p:sldId id="283" r:id="rId6"/>
    <p:sldId id="258" r:id="rId7"/>
    <p:sldId id="275" r:id="rId8"/>
    <p:sldId id="276" r:id="rId9"/>
    <p:sldId id="277" r:id="rId10"/>
    <p:sldId id="278" r:id="rId11"/>
    <p:sldId id="279" r:id="rId12"/>
    <p:sldId id="280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2B8EC7-97EA-ACA8-6224-A5C72BC1D1C0}" v="13" dt="2026-08-17T21:33:18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67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09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12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/>
            <a:ahLst/>
            <a:cxnLst/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01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378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62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96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30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3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3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71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3037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3958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803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74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5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38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FigureOut">
              <a:rPr lang="en-US" dirty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573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049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838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322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801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3342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920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23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453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749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295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2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2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  <p:sldLayoutId id="2147483930" r:id="rId18"/>
    <p:sldLayoutId id="2147483931" r:id="rId19"/>
    <p:sldLayoutId id="2147483932" r:id="rId20"/>
    <p:sldLayoutId id="2147483933" r:id="rId21"/>
    <p:sldLayoutId id="2147483934" r:id="rId22"/>
    <p:sldLayoutId id="2147483935" r:id="rId23"/>
    <p:sldLayoutId id="2147483936" r:id="rId24"/>
    <p:sldLayoutId id="2147483937" r:id="rId25"/>
    <p:sldLayoutId id="2147483938" r:id="rId26"/>
    <p:sldLayoutId id="2147483939" r:id="rId27"/>
    <p:sldLayoutId id="2147483940" r:id="rId28"/>
    <p:sldLayoutId id="2147483941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 userDrawn="1">
          <p15:clr>
            <a:srgbClr val="F26B43"/>
          </p15:clr>
        </p15:guide>
        <p15:guide id="6" userDrawn="1">
          <p15:clr>
            <a:srgbClr val="F26B43"/>
          </p15:clr>
        </p15:guide>
        <p15:guide id="8" pos="6936" userDrawn="1">
          <p15:clr>
            <a:srgbClr val="F26B43"/>
          </p15:clr>
        </p15:guide>
        <p15:guide id="10" orient="horz" pos="720" userDrawn="1">
          <p15:clr>
            <a:srgbClr val="F26B43"/>
          </p15:clr>
        </p15:guide>
        <p15:guide id="14" pos="6624" userDrawn="1">
          <p15:clr>
            <a:srgbClr val="F26B43"/>
          </p15:clr>
        </p15:guide>
        <p15:guide id="22" orient="horz" pos="360" userDrawn="1">
          <p15:clr>
            <a:srgbClr val="F26B43"/>
          </p15:clr>
        </p15:guide>
        <p15:guide id="23" orient="horz" pos="3960" userDrawn="1">
          <p15:clr>
            <a:srgbClr val="F26B43"/>
          </p15:clr>
        </p15:guide>
        <p15:guide id="24" orient="horz" pos="2160" userDrawn="1">
          <p15:clr>
            <a:srgbClr val="F26B43"/>
          </p15:clr>
        </p15:guide>
        <p15:guide id="25" pos="7680" userDrawn="1">
          <p15:clr>
            <a:srgbClr val="F26B43"/>
          </p15:clr>
        </p15:guide>
        <p15:guide id="26" pos="3840" userDrawn="1">
          <p15:clr>
            <a:srgbClr val="F26B43"/>
          </p15:clr>
        </p15:guide>
        <p15:guide id="27" pos="6168" userDrawn="1">
          <p15:clr>
            <a:srgbClr val="F26B43"/>
          </p15:clr>
        </p15:guide>
        <p15:guide id="28" pos="672" userDrawn="1">
          <p15:clr>
            <a:srgbClr val="F26B43"/>
          </p15:clr>
        </p15:guide>
        <p15:guide id="29" pos="7008" userDrawn="1">
          <p15:clr>
            <a:srgbClr val="F26B43"/>
          </p15:clr>
        </p15:guide>
        <p15:guide id="30" orient="horz" pos="4056" userDrawn="1">
          <p15:clr>
            <a:srgbClr val="F26B43"/>
          </p15:clr>
        </p15:guide>
        <p15:guide id="31" orient="horz" pos="3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7CA1E12-51A5-391C-CCA0-C1B7A438B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" y="0"/>
            <a:ext cx="12184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6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3106"/>
            <a:ext cx="9144000" cy="5725885"/>
          </a:xfrm>
        </p:spPr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7379DB-D6E9-DE82-4DC2-72E32296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2A540A-79C1-C3C7-6F80-82EC14F4F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9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74A0989-257D-CE16-E484-7F45BE085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9081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2EEC79-A0E2-591B-1007-30226B6880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637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92AD9D-68FA-D6D7-7973-826CAE7C2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0878" y="-2867"/>
            <a:ext cx="9447314" cy="685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9A8D94-6B30-EA69-2D64-7C4BA769FA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4168" y="15517"/>
            <a:ext cx="8936965" cy="684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5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6B4B539A-77B0-F906-9166-BBC8E8D49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316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7FF208-8FB9-4D77-BA07-B9BF48296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09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4FFA23-476D-D541-E289-37B4C4A0A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1893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134800-4662-4B83-3F93-584029B74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734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B9F394-80D4-D8E3-4331-E54C90631F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9087943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Bjorn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Bjor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58E17CF6-1BD7-439C-B13C-57B478723B62}" vid="{983041D9-13D3-43F3-B671-446E6DAE8C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 Sexton</cp:lastModifiedBy>
  <cp:revision>142</cp:revision>
  <dcterms:created xsi:type="dcterms:W3CDTF">2026-07-19T20:27:36Z</dcterms:created>
  <dcterms:modified xsi:type="dcterms:W3CDTF">2026-09-16T08:14:52Z</dcterms:modified>
</cp:coreProperties>
</file>