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2" r:id="rId1"/>
  </p:sldMasterIdLst>
  <p:sldIdLst>
    <p:sldId id="275" r:id="rId2"/>
    <p:sldId id="256" r:id="rId3"/>
    <p:sldId id="257" r:id="rId4"/>
    <p:sldId id="276" r:id="rId5"/>
    <p:sldId id="277" r:id="rId6"/>
    <p:sldId id="258" r:id="rId7"/>
    <p:sldId id="274" r:id="rId8"/>
    <p:sldId id="269" r:id="rId9"/>
    <p:sldId id="270" r:id="rId10"/>
    <p:sldId id="271" r:id="rId11"/>
    <p:sldId id="272" r:id="rId12"/>
    <p:sldId id="273" r:id="rId13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0B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809B757-7163-63C1-CA01-577A03F0C890}" v="6" dt="2026-08-17T22:03:45.6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94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179867CD-CD09-0EEC-D165-96584688B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" y="64007"/>
            <a:ext cx="12015216" cy="5120639"/>
          </a:xfrm>
        </p:spPr>
        <p:txBody>
          <a:bodyPr>
            <a:normAutofit/>
          </a:bodyPr>
          <a:lstStyle>
            <a:lvl1pPr>
              <a:defRPr sz="11000" cap="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65D245-B564-481D-A323-F73C5BCA84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8136" y="5360878"/>
            <a:ext cx="10037064" cy="566928"/>
          </a:xfrm>
        </p:spPr>
        <p:txBody>
          <a:bodyPr anchor="b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1422A5-3076-413B-84CB-ED3BA4171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E072EE-51B3-4C0C-A460-4684AB07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dirty="0"/>
              <a:t>9/16/2026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267C68-40D5-477E-9DBC-C28FD4B11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C1F8589-B640-4540-D0AD-2B0461CD3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387805" y="5749927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5645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EE2F5-9D3C-4BE7-9AD5-335B31CF2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90246"/>
            <a:ext cx="10840626" cy="79051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F98C4F-4BF6-47CF-ABEE-2B12748C47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8135" y="1880756"/>
            <a:ext cx="10840627" cy="455814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51AB30-CD74-471D-9FA6-ADC0C901E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539070-70D2-4DD1-A439-155343FE2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dirty="0"/>
              <a:t>9/16/2026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A137C4-F19E-4521-8DCB-4E0CF9CA3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D144482-F463-E942-01AE-69DF54F417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586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5435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7847" y="4676177"/>
            <a:ext cx="10835639" cy="1319510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5400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7847" y="6065134"/>
            <a:ext cx="10835639" cy="373766"/>
          </a:xfrm>
        </p:spPr>
        <p:txBody>
          <a:bodyPr vert="horz" lIns="91440" tIns="45720" rIns="91440" bIns="45720" rtlCol="0" anchor="b">
            <a:noAutofit/>
          </a:bodyPr>
          <a:lstStyle>
            <a:lvl1pPr marL="0" indent="0">
              <a:spcBef>
                <a:spcPts val="0"/>
              </a:spcBef>
              <a:buNone/>
              <a:defRPr lang="en-US" sz="2000" dirty="0"/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0" y="1"/>
            <a:ext cx="12191999" cy="4467828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/>
            </a:lvl1pPr>
          </a:lstStyle>
          <a:p>
            <a:endParaRPr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7765164-0D02-5316-1845-119CB0111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5715000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FA2081-8ED6-0719-D0B6-2818D601933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51F47A-9B8B-A343-2C56-110E21331A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ABAD28B-DD56-4B56-883A-96608C765E28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259CCC4-FA9E-2074-3142-5EBA62F91B2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DF5BAF5-ABAB-4575-8E56-D109A3D17F9F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50427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46390" y="1411358"/>
            <a:ext cx="3736010" cy="2845567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3600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46388" y="4403039"/>
            <a:ext cx="3729915" cy="112312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00000"/>
              </a:lnSpc>
              <a:buNone/>
              <a:defRPr lang="en-US" sz="1600" dirty="0"/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1A639AF-317A-79DF-3175-64C726EA3189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0" y="0"/>
            <a:ext cx="7617785" cy="6858000"/>
          </a:xfrm>
          <a:custGeom>
            <a:avLst/>
            <a:gdLst/>
            <a:ahLst/>
            <a:cxnLst/>
            <a:rect l="l" t="t" r="r" b="b"/>
            <a:pathLst>
              <a:path w="7195675" h="6858000">
                <a:moveTo>
                  <a:pt x="0" y="0"/>
                </a:moveTo>
                <a:lnTo>
                  <a:pt x="7195675" y="0"/>
                </a:lnTo>
                <a:lnTo>
                  <a:pt x="7195675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 anchor="t">
            <a:noAutofit/>
          </a:bodyPr>
          <a:lstStyle>
            <a:lvl1pPr marL="0" indent="0">
              <a:buNone/>
              <a:defRPr/>
            </a:lvl1pPr>
          </a:lstStyle>
          <a:p>
            <a:endParaRPr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DF8C2BF2-38FB-0598-A4BE-DD111229A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46388" y="6438900"/>
            <a:ext cx="1714301" cy="419100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8" name="Date Placeholder 4">
            <a:extLst>
              <a:ext uri="{FF2B5EF4-FFF2-40B4-BE49-F238E27FC236}">
                <a16:creationId xmlns:a16="http://schemas.microsoft.com/office/drawing/2014/main" id="{5A41BBAF-5441-8512-B575-2EB961DD485E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89401810-4A83-D1CF-00A6-76F622C71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AEAA3239-9EA4-4A65-A281-97F994456D9F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71528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61A7175-8061-E7CC-68E4-2B3CECB6CC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8136" y="1090244"/>
            <a:ext cx="10037064" cy="5159257"/>
          </a:xfrm>
        </p:spPr>
        <p:txBody>
          <a:bodyPr>
            <a:normAutofit/>
          </a:bodyPr>
          <a:lstStyle>
            <a:lvl1pPr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094542-CAEF-4D6C-BE6A-BC100F059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08851-4DCC-447C-828A-5F7E66F76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ABAD28B-DD56-4B56-883A-96608C765E28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8BDE40-8468-4051-9703-B751608AA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F5BAF5-ABAB-4575-8E56-D109A3D17F9F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6A5A591-C2D3-D6A3-432F-2C1371951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5868"/>
            <a:ext cx="804195" cy="0"/>
          </a:xfrm>
          <a:prstGeom prst="line">
            <a:avLst/>
          </a:prstGeom>
          <a:ln w="1206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3595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B916BDA-9E36-8180-7EBC-AC2A35C79F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0940" y="1088702"/>
            <a:ext cx="8479072" cy="139555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92AF672E-4752-50B9-9301-C8042FD003C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96697" y="2484255"/>
            <a:ext cx="8467558" cy="3539514"/>
          </a:xfrm>
        </p:spPr>
        <p:txBody>
          <a:bodyPr>
            <a:normAutofit/>
          </a:bodyPr>
          <a:lstStyle>
            <a:lvl1pPr marL="457200" indent="-457200">
              <a:lnSpc>
                <a:spcPct val="100000"/>
              </a:lnSpc>
              <a:buFont typeface="+mj-lt"/>
              <a:buAutoNum type="arabicPeriod"/>
              <a:defRPr sz="2000"/>
            </a:lvl1pPr>
            <a:lvl2pPr marL="685800" indent="-457200">
              <a:lnSpc>
                <a:spcPct val="100000"/>
              </a:lnSpc>
              <a:buFont typeface="+mj-lt"/>
              <a:buAutoNum type="arabicPeriod"/>
              <a:defRPr sz="2000"/>
            </a:lvl2pPr>
            <a:lvl3pPr marL="800100" indent="-342900">
              <a:lnSpc>
                <a:spcPct val="100000"/>
              </a:lnSpc>
              <a:buFont typeface="+mj-lt"/>
              <a:buAutoNum type="arabicPeriod"/>
              <a:defRPr sz="2000"/>
            </a:lvl3pPr>
            <a:lvl4pPr marL="1028700" indent="-342900">
              <a:lnSpc>
                <a:spcPct val="100000"/>
              </a:lnSpc>
              <a:buFont typeface="+mj-lt"/>
              <a:buAutoNum type="arabicPeriod"/>
              <a:defRPr sz="2000"/>
            </a:lvl4pPr>
            <a:lvl5pPr marL="1257300" indent="-342900">
              <a:lnSpc>
                <a:spcPct val="100000"/>
              </a:lnSpc>
              <a:buFont typeface="+mj-lt"/>
              <a:buAutoNum type="arabicPeriod"/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0B404-9532-4DA8-8A40-EC339A5BE635}" type="datetimeFigureOut">
              <a:rPr lang="en-US" dirty="0"/>
              <a:t>9/16/2026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65070F-FB67-7572-2807-986A25537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1065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8136" y="1088136"/>
            <a:ext cx="5749392" cy="1554480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88136" y="2651760"/>
            <a:ext cx="5749392" cy="3694176"/>
          </a:xfr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buFont typeface="System Font Regular"/>
              <a:buChar char="-"/>
              <a:defRPr sz="20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2000"/>
            </a:lvl4pPr>
            <a:lvl5pPr>
              <a:lnSpc>
                <a:spcPct val="100000"/>
              </a:lnSpc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0940" y="6438900"/>
            <a:ext cx="3915404" cy="419100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06344" y="6438900"/>
            <a:ext cx="1126120" cy="419100"/>
          </a:xfrm>
        </p:spPr>
        <p:txBody>
          <a:bodyPr/>
          <a:lstStyle/>
          <a:p>
            <a:fld id="{8A60B404-9532-4DA8-8A40-EC339A5BE635}" type="datetimeFigureOut">
              <a:rPr lang="en-US" dirty="0"/>
              <a:t>9/16/2026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32464" y="6438900"/>
            <a:ext cx="705064" cy="419100"/>
          </a:xfrm>
        </p:spPr>
        <p:txBody>
          <a:bodyPr/>
          <a:lstStyle/>
          <a:p>
            <a:fld id="{CC057153-B650-4DEB-B370-79DDCFDCE934}" type="slidenum">
              <a:rPr lang="en-US" dirty="0"/>
              <a:t>‹#›</a:t>
            </a:fld>
            <a:endParaRPr lang="en-US" dirty="0"/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E4B52E79-E470-1B1A-EADF-94DA7253B328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7315200" y="0"/>
            <a:ext cx="48768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4C1AE97-7274-F222-2135-C3524958A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371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7676" y="1114856"/>
            <a:ext cx="3923455" cy="4083580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94612" y="1115290"/>
            <a:ext cx="5809713" cy="517121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AB700-8552-46A0-B700-5DA0068ADBFC}" type="datetimeFigureOut">
              <a:rPr lang="en-US" dirty="0"/>
              <a:t>9/16/2026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954F329-E63B-9F25-4E06-2E98A6453D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8874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701" y="1114655"/>
            <a:ext cx="2771326" cy="3675552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34532" y="1129145"/>
            <a:ext cx="7794231" cy="515735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D9374-B0AF-43C5-90A8-C409C7D54B55}" type="datetimeFigureOut">
              <a:rPr lang="en-US" dirty="0"/>
              <a:t>9/16/2026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547F2C9-46DC-B902-E883-CE0360E6DD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313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5788" y="1111101"/>
            <a:ext cx="6339412" cy="1143000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6FB7CB50-241E-E6B6-1C0E-1B5466B14779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12192" y="0"/>
            <a:ext cx="4506585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/>
            </a:lvl1pPr>
          </a:lstStyle>
          <a:p>
            <a:endParaRPr/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A1C94DDD-A7D7-1407-F63C-F296AB45422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785787" y="2402887"/>
            <a:ext cx="6339414" cy="3883614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63871FB-7459-8C2E-BA80-AD31AE855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1375613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504282-04A3-1CE1-50A4-AF83D0D40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85788" y="6438900"/>
            <a:ext cx="4774902" cy="419100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CA12AEFE-D7DE-804A-807C-704D5B34E130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C293909-C7AB-A707-F48B-6007FE725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AEAA3239-9EA4-4A65-A281-97F994456D9F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952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6991" y="1112104"/>
            <a:ext cx="7321615" cy="932688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5189CF27-6D02-DB0D-F5D1-1535F1479166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0" y="0"/>
            <a:ext cx="3526439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/>
            </a:lvl1pPr>
          </a:lstStyle>
          <a:p>
            <a:endParaRPr/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6373ED08-D584-FD0F-C5B0-EF4E07A0D89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776075" y="2187258"/>
            <a:ext cx="7349126" cy="4099242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D906524-8E7E-05A8-4F9E-A2C39750A3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1375613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256971-28FA-FA33-0A85-0B851EA7A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76076" y="6438900"/>
            <a:ext cx="5784614" cy="419100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F04B437D-29C2-D3ED-BEFA-E1F868B0FB5E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0EB108D-6128-5356-6097-7D1D10551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AEAA3239-9EA4-4A65-A281-97F994456D9F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43150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3394" y="1112104"/>
            <a:ext cx="7343564" cy="932688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93393" y="2187258"/>
            <a:ext cx="7343565" cy="4099242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D039FC6-F740-7D02-FD07-5B1B076DCE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66571-786A-B2D2-4FC3-C22E71C24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3394" y="6438900"/>
            <a:ext cx="5779054" cy="419100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A324A0C0-9CB0-6208-0780-67E3C7F2C02C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962654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F7421E2-5EEC-7791-DBEE-600FF5170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35522" y="6438900"/>
            <a:ext cx="601436" cy="419100"/>
          </a:xfrm>
        </p:spPr>
        <p:txBody>
          <a:bodyPr/>
          <a:lstStyle/>
          <a:p>
            <a:fld id="{AEAA3239-9EA4-4A65-A281-97F994456D9F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61964118-5CFA-FFA8-E19F-A107D63DDC08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8665559" y="0"/>
            <a:ext cx="3526439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376433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066" y="1115736"/>
            <a:ext cx="4738583" cy="1288169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88192" y="2552124"/>
            <a:ext cx="4738450" cy="3734376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84581EB-7A5A-925D-6E20-5C04A0EAA2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84EA123-AEAB-8F33-C22D-31F9F11A9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88066" y="6438900"/>
            <a:ext cx="3174065" cy="419100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AA2FCA56-AA13-81B1-1707-7A5D7557B5F8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4352338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358A8E3-C7AA-9216-35FD-FE8205982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225206" y="6438900"/>
            <a:ext cx="601436" cy="419100"/>
          </a:xfrm>
        </p:spPr>
        <p:txBody>
          <a:bodyPr/>
          <a:lstStyle/>
          <a:p>
            <a:fld id="{AEAA3239-9EA4-4A65-A281-97F994456D9F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6096000" y="0"/>
            <a:ext cx="60960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231012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8396" y="1111101"/>
            <a:ext cx="3813845" cy="1493863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98397" y="2700671"/>
            <a:ext cx="3813846" cy="358583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6A796DD-1556-39E2-B5E4-90C1C2459D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713B13-BCC2-B853-769C-4BC6A57D7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8395" y="6438900"/>
            <a:ext cx="2249335" cy="419100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A9915D6C-CE56-12D3-C15C-C56B3EFEAFE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3437937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C3F576B-887C-7B84-0990-9143EA6C6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10805" y="6438900"/>
            <a:ext cx="601436" cy="419100"/>
          </a:xfrm>
        </p:spPr>
        <p:txBody>
          <a:bodyPr/>
          <a:lstStyle/>
          <a:p>
            <a:fld id="{AEAA3239-9EA4-4A65-A281-97F994456D9F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5192232" y="0"/>
            <a:ext cx="6999768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921294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5ACA1F-D859-596B-9F50-F1E9A2654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7894207" y="1112431"/>
            <a:ext cx="3230993" cy="1858941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2A43D9F3-C10E-5B48-BB59-16A8600BD36F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12192" y="0"/>
            <a:ext cx="7481777" cy="6858000"/>
          </a:xfrm>
          <a:custGeom>
            <a:avLst/>
            <a:gdLst/>
            <a:ahLst/>
            <a:cxnLst/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 anchor="t">
            <a:noAutofit/>
          </a:bodyPr>
          <a:lstStyle>
            <a:lvl1pPr marL="0" indent="0">
              <a:buNone/>
              <a:defRPr/>
            </a:lvl1pPr>
          </a:lstStyle>
          <a:p>
            <a:endParaRPr/>
          </a:p>
        </p:txBody>
      </p:sp>
      <p:sp>
        <p:nvSpPr>
          <p:cNvPr id="4" name="Content Placeholder 7">
            <a:extLst>
              <a:ext uri="{FF2B5EF4-FFF2-40B4-BE49-F238E27FC236}">
                <a16:creationId xmlns:a16="http://schemas.microsoft.com/office/drawing/2014/main" id="{2E10F120-2F5B-B2FD-DB40-683E6176C3D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901280" y="3133255"/>
            <a:ext cx="3223920" cy="265625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00000"/>
              </a:lnSpc>
              <a:buNone/>
              <a:defRPr lang="en-US" dirty="0"/>
            </a:lvl1pPr>
            <a:lvl2pPr marL="228600" indent="0">
              <a:lnSpc>
                <a:spcPct val="100000"/>
              </a:lnSpc>
              <a:buNone/>
              <a:defRPr lang="en-US" dirty="0"/>
            </a:lvl2pPr>
            <a:lvl3pPr marL="457200" indent="0">
              <a:lnSpc>
                <a:spcPct val="100000"/>
              </a:lnSpc>
              <a:buNone/>
              <a:defRPr lang="en-US" dirty="0"/>
            </a:lvl3pPr>
            <a:lvl4pPr marL="685800" indent="0">
              <a:lnSpc>
                <a:spcPct val="100000"/>
              </a:lnSpc>
              <a:buNone/>
              <a:defRPr lang="en-US" dirty="0"/>
            </a:lvl4pPr>
            <a:lvl5pPr marL="914400" indent="0">
              <a:lnSpc>
                <a:spcPct val="100000"/>
              </a:lnSpc>
              <a:buNone/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9A12B08-97E1-66BD-9B69-377E285127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1375613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9EACEEC7-E0DC-ABF5-188B-5636A17BD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94207" y="6438900"/>
            <a:ext cx="1666482" cy="419100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D0A24C6D-468E-EAE9-2363-772EA5E51DD0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4C85811-EF51-7552-5F12-17748D280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AEAA3239-9EA4-4A65-A281-97F994456D9F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1991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324" y="3987802"/>
            <a:ext cx="3044954" cy="2309785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-1" y="0"/>
            <a:ext cx="12192000" cy="3443331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/>
            </a:lvl1pPr>
          </a:lstStyle>
          <a:p>
            <a:endParaRPr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55935" y="3987802"/>
            <a:ext cx="7460029" cy="2309785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lnSpc>
                <a:spcPct val="100000"/>
              </a:lnSpc>
              <a:buNone/>
              <a:defRPr lang="en-US" dirty="0"/>
            </a:lvl1pPr>
            <a:lvl2pPr marL="228600" indent="0">
              <a:lnSpc>
                <a:spcPct val="100000"/>
              </a:lnSpc>
              <a:buNone/>
              <a:defRPr lang="en-US" dirty="0"/>
            </a:lvl2pPr>
            <a:lvl3pPr marL="457200" indent="0">
              <a:lnSpc>
                <a:spcPct val="100000"/>
              </a:lnSpc>
              <a:buNone/>
              <a:defRPr lang="en-US" dirty="0"/>
            </a:lvl3pPr>
            <a:lvl4pPr marL="685800" indent="0">
              <a:lnSpc>
                <a:spcPct val="100000"/>
              </a:lnSpc>
              <a:buNone/>
              <a:defRPr lang="en-US" dirty="0"/>
            </a:lvl4pPr>
            <a:lvl5pPr marL="914400" indent="0">
              <a:lnSpc>
                <a:spcPct val="100000"/>
              </a:lnSpc>
              <a:buNone/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C699AE1-DA01-C4DA-C5BE-8DD9BE13F6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4115092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73F0BC-3C5E-8E58-AFDC-804E1C1C761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2ABAD28B-DD56-4B56-883A-96608C765E28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6E5C888-EE74-5D59-47AA-40A53F60011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794CA46-7ABA-FF39-20BD-C83B4F6D957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DF5BAF5-ABAB-4575-8E56-D109A3D17F9F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89625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85BA164-9326-7934-95DF-A6AAB3F42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20990"/>
            <a:ext cx="10477320" cy="969264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6F64025-FA05-CC42-8294-F944BC95DD00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1" y="2286008"/>
            <a:ext cx="6096000" cy="4571992"/>
          </a:xfrm>
          <a:custGeom>
            <a:avLst/>
            <a:gdLst/>
            <a:ahLst/>
            <a:cxnLst/>
            <a:rect l="l" t="t" r="r" b="b"/>
            <a:pathLst>
              <a:path w="6460672" h="5029200">
                <a:moveTo>
                  <a:pt x="0" y="0"/>
                </a:moveTo>
                <a:lnTo>
                  <a:pt x="6460672" y="0"/>
                </a:lnTo>
                <a:lnTo>
                  <a:pt x="6460672" y="5029200"/>
                </a:lnTo>
                <a:lnTo>
                  <a:pt x="0" y="50292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vert="horz" wrap="square" lIns="91440" tIns="45720" rIns="91440" bIns="45720" rtlCol="0" anchor="t">
            <a:noAutofit/>
          </a:bodyPr>
          <a:lstStyle>
            <a:lvl1pPr>
              <a:defRPr lang="en-US" dirty="0"/>
            </a:lvl1pPr>
          </a:lstStyle>
          <a:p>
            <a:pPr marL="0" lvl="0" indent="0">
              <a:buNone/>
            </a:pPr>
            <a:endParaRPr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691745" y="2286008"/>
            <a:ext cx="4876515" cy="4000492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FB0BF8A-7D94-1C82-F661-F1B7A93A43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88C72B-1D4E-3882-C750-7F965F6E7BC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691744" y="6438900"/>
            <a:ext cx="2959151" cy="4191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14FA71-0863-B2C8-8E42-C0A1F133DC6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2ABAD28B-DD56-4B56-883A-96608C765E28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D6C2E8-E8FC-5DC8-863C-CF7823CD4AE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DF5BAF5-ABAB-4575-8E56-D109A3D17F9F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45718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243CE06-05E5-2B64-1E1C-8F81B788D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22200"/>
            <a:ext cx="3696859" cy="1505157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9ADE1102-BF4C-FC7C-22F6-B8453DE3B195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1181100" y="2840181"/>
            <a:ext cx="3606699" cy="3446317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/>
            </a:lvl1pPr>
          </a:lstStyle>
          <a:p>
            <a:endParaRPr/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6C8ACD7F-7B34-5741-6323-6829CFDA10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13673" y="1122201"/>
            <a:ext cx="6602291" cy="5164298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859A7-84EB-4384-87AF-59CC16704CF8}" type="datetimeFigureOut">
              <a:rPr lang="en-US" dirty="0"/>
              <a:t>9/16/2026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1322A97-1C32-A52E-951B-60B114B307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30632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99AD5248-C0E5-8356-EB8F-904EDDA5F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7304" y="4757193"/>
            <a:ext cx="6477896" cy="1126554"/>
          </a:xfrm>
        </p:spPr>
        <p:txBody>
          <a:bodyPr anchor="b">
            <a:normAutofit/>
          </a:bodyPr>
          <a:lstStyle>
            <a:lvl1pPr algn="r">
              <a:defRPr sz="20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5F5F1C4-3BA4-0163-6A5F-9D95D58C7EA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296" y="64008"/>
            <a:ext cx="12027408" cy="4600592"/>
          </a:xfrm>
        </p:spPr>
        <p:txBody>
          <a:bodyPr>
            <a:noAutofit/>
          </a:bodyPr>
          <a:lstStyle>
            <a:lvl1pPr>
              <a:lnSpc>
                <a:spcPct val="85000"/>
              </a:lnSpc>
              <a:defRPr sz="3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5AD3D17-73C9-402C-91E7-BA73E6829C50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A84DB20-94E7-1E79-B65B-67C6158DB1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387805" y="5715000"/>
            <a:ext cx="804195" cy="0"/>
          </a:xfrm>
          <a:prstGeom prst="line">
            <a:avLst/>
          </a:prstGeom>
          <a:ln w="1206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53147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286261"/>
            <a:ext cx="10652760" cy="113385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88136" y="1039095"/>
            <a:ext cx="9418320" cy="507006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None/>
              <a:defRPr sz="6000" b="1"/>
            </a:lvl1pPr>
            <a:lvl2pPr marL="228600" indent="0">
              <a:lnSpc>
                <a:spcPct val="90000"/>
              </a:lnSpc>
              <a:buNone/>
              <a:defRPr sz="6000" b="1"/>
            </a:lvl2pPr>
            <a:lvl3pPr marL="457200" indent="0">
              <a:lnSpc>
                <a:spcPct val="90000"/>
              </a:lnSpc>
              <a:buNone/>
              <a:defRPr sz="6000" b="1"/>
            </a:lvl3pPr>
            <a:lvl4pPr marL="685800" indent="0">
              <a:lnSpc>
                <a:spcPct val="90000"/>
              </a:lnSpc>
              <a:buNone/>
              <a:defRPr sz="6000" b="1"/>
            </a:lvl4pPr>
            <a:lvl5pPr marL="914400" indent="0">
              <a:lnSpc>
                <a:spcPct val="90000"/>
              </a:lnSpc>
              <a:buNone/>
              <a:defRPr sz="6000" b="1"/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735E4-737B-43D4-B991-92C3D63DE68F}" type="datetimeFigureOut">
              <a:rPr lang="en-US" dirty="0"/>
              <a:t>9/16/2026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7F2505C-CAED-34DC-7CD1-C57ADBBF98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1001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9">
            <a:extLst>
              <a:ext uri="{FF2B5EF4-FFF2-40B4-BE49-F238E27FC236}">
                <a16:creationId xmlns:a16="http://schemas.microsoft.com/office/drawing/2014/main" id="{873E5EF9-EDC5-CB2D-000A-85BB4DB582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6800" y="5418360"/>
            <a:ext cx="10058400" cy="466345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2000" b="0" cap="none" baseline="0"/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5D1FFC6-C597-BE81-1790-A08954F44C4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5250" y="63500"/>
            <a:ext cx="11977688" cy="5080000"/>
          </a:xfrm>
        </p:spPr>
        <p:txBody>
          <a:bodyPr>
            <a:normAutofit/>
          </a:bodyPr>
          <a:lstStyle>
            <a:lvl1pPr>
              <a:lnSpc>
                <a:spcPct val="85000"/>
              </a:lnSpc>
              <a:defRPr sz="8000" b="1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3035D-22A0-4334-A9AE-2457016C8B47}" type="datetimeFigureOut">
              <a:rPr lang="en-US" dirty="0"/>
              <a:t>9/16/2026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2949BEA-90AC-BE5F-28A7-80D65BD19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387805" y="5715292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48053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BF7AE-3892-4896-8C15-7A35A41EF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119132"/>
            <a:ext cx="9890066" cy="120459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D9A26-86F1-4817-B243-4DE63B4F18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2185" y="2440568"/>
            <a:ext cx="4841505" cy="3801284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54BF9B-EA16-48C8-96B9-7A66051BE7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440568"/>
            <a:ext cx="4806002" cy="380128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29E05-3F6C-40BF-9324-118588B6C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6E2D9F-1FCE-4A1C-996E-DB05777A8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dirty="0"/>
              <a:t>9/16/2026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9BE013-C5C0-4CBD-982E-36F037F73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B20CA7A-449A-6AC2-BFC5-17AF5007E7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14039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ED885-5FE5-4407-BE4D-FAD01C40A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15329"/>
            <a:ext cx="9949455" cy="8388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322A77-C134-4857-83E5-51217D3C29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2088" y="1923190"/>
            <a:ext cx="4816475" cy="83885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1" cap="all" spc="100" baseline="0"/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10AFC6-F407-4F35-BD37-B32F9B4036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5482" y="1923190"/>
            <a:ext cx="4824913" cy="83885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1" cap="all" spc="100" baseline="0"/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4ECBFE-C62C-471B-BFE4-1272EAC347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2088" y="2825791"/>
            <a:ext cx="4816475" cy="3363871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8D60D5-0F83-46CB-92F3-849FC08E6E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5482" y="2825791"/>
            <a:ext cx="4824913" cy="3363871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40A80D-4CCB-4899-9E1D-A5967F4E6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5AE694-5CA0-48DA-90D3-EC42BD1D8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dirty="0"/>
              <a:t>9/16/2026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753A9D-469A-4ED9-99A1-7E4B115F8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DA35A86-E7F6-6593-119D-A6DC85581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977869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7C91E-0A11-4E5D-9B8D-5316E73A2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104100"/>
            <a:ext cx="9922764" cy="1294228"/>
          </a:xfrm>
        </p:spPr>
        <p:txBody>
          <a:bodyPr>
            <a:normAutofit/>
          </a:bodyPr>
          <a:lstStyle>
            <a:lvl1pPr>
              <a:defRPr sz="3600" cap="none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E36922-9A4C-453D-9B70-0C3A70281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B8A8D1-71AD-4F9F-B393-9EED83FEF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dirty="0"/>
              <a:t>9/16/2026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5AAEF2-65DC-4E28-9AA4-5115ACB07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8CF7AFD-0570-B046-A2C2-3EFA87354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17375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59378-C430-49DB-B2D6-E32FBBCD4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FF5A02-0FC4-41C8-A13C-4C929B288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dirty="0"/>
              <a:t>9/16/2026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9D57D-CB8E-4E67-AE2D-2790E2AA6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518496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88135"/>
            <a:ext cx="10627828" cy="2084551"/>
          </a:xfrm>
        </p:spPr>
        <p:txBody>
          <a:bodyPr anchor="t" anchorCtr="0">
            <a:noAutofit/>
          </a:bodyPr>
          <a:lstStyle>
            <a:lvl1pPr>
              <a:defRPr sz="6000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419A5DD2-B3B3-D9BF-1A71-B20742D142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88134" y="3276600"/>
            <a:ext cx="10627829" cy="3162300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57987AA-E4E6-4FC1-BAD8-09A952212C58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DCA1022-3377-EB7D-8261-EDD841636B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58008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88136"/>
            <a:ext cx="8430767" cy="1842020"/>
          </a:xfrm>
        </p:spPr>
        <p:txBody>
          <a:bodyPr anchor="t" anchorCtr="0">
            <a:noAutofit/>
          </a:bodyPr>
          <a:lstStyle>
            <a:lvl1pPr>
              <a:defRPr sz="6000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C06F55DC-E754-4B2B-C0AE-962C82565D0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77213" y="4246692"/>
            <a:ext cx="8430639" cy="1608008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43CF65F-0E21-48DE-8D75-4BF66A547E8E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C829929-F774-AF4E-F1BE-2DA3C43D0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94201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71965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993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4438DC-3CEE-4170-9B1C-BAC05CD8C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90245"/>
            <a:ext cx="9922764" cy="93598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C19D24-DCBE-47F9-8B85-8A118B02B3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8136" y="2119745"/>
            <a:ext cx="9922764" cy="41667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D5844-8163-4D82-BEFC-BC2D8D511B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88136" y="6438900"/>
            <a:ext cx="8562760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4F5788-BDCE-49E2-80AE-31C739C6A0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50896" y="6438900"/>
            <a:ext cx="864704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900">
                <a:solidFill>
                  <a:schemeClr val="tx1"/>
                </a:solidFill>
              </a:defRPr>
            </a:lvl1pPr>
          </a:lstStyle>
          <a:p>
            <a:fld id="{2ABAD28B-DD56-4B56-883A-96608C765E28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698A50-C435-4220-82C6-C8D62A7C9E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23764" y="6438900"/>
            <a:ext cx="601436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900">
                <a:solidFill>
                  <a:schemeClr val="tx1"/>
                </a:solidFill>
              </a:defRPr>
            </a:lvl1pPr>
          </a:lstStyle>
          <a:p>
            <a:fld id="{7DF5BAF5-ABAB-4575-8E56-D109A3D17F9F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7203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  <p:sldLayoutId id="2147483984" r:id="rId12"/>
    <p:sldLayoutId id="2147483985" r:id="rId13"/>
    <p:sldLayoutId id="2147483986" r:id="rId14"/>
    <p:sldLayoutId id="2147483987" r:id="rId15"/>
    <p:sldLayoutId id="2147483988" r:id="rId16"/>
    <p:sldLayoutId id="2147483989" r:id="rId17"/>
    <p:sldLayoutId id="2147483990" r:id="rId18"/>
    <p:sldLayoutId id="2147483991" r:id="rId19"/>
    <p:sldLayoutId id="2147483992" r:id="rId20"/>
    <p:sldLayoutId id="2147483993" r:id="rId21"/>
    <p:sldLayoutId id="2147483994" r:id="rId22"/>
    <p:sldLayoutId id="2147483995" r:id="rId23"/>
    <p:sldLayoutId id="2147483996" r:id="rId24"/>
    <p:sldLayoutId id="2147483997" r:id="rId25"/>
    <p:sldLayoutId id="2147483998" r:id="rId26"/>
    <p:sldLayoutId id="2147483999" r:id="rId27"/>
    <p:sldLayoutId id="2147484000" r:id="rId28"/>
    <p:sldLayoutId id="2147484001" r:id="rId29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600" b="1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pos="744">
          <p15:clr>
            <a:srgbClr val="F26B43"/>
          </p15:clr>
        </p15:guide>
        <p15:guide id="6">
          <p15:clr>
            <a:srgbClr val="F26B43"/>
          </p15:clr>
        </p15:guide>
        <p15:guide id="8" pos="6936">
          <p15:clr>
            <a:srgbClr val="F26B43"/>
          </p15:clr>
        </p15:guide>
        <p15:guide id="10" orient="horz" pos="720">
          <p15:clr>
            <a:srgbClr val="F26B43"/>
          </p15:clr>
        </p15:guide>
        <p15:guide id="14" pos="6624">
          <p15:clr>
            <a:srgbClr val="F26B43"/>
          </p15:clr>
        </p15:guide>
        <p15:guide id="22" orient="horz" pos="360">
          <p15:clr>
            <a:srgbClr val="F26B43"/>
          </p15:clr>
        </p15:guide>
        <p15:guide id="23" orient="horz" pos="3960">
          <p15:clr>
            <a:srgbClr val="F26B43"/>
          </p15:clr>
        </p15:guide>
        <p15:guide id="24" orient="horz" pos="2160">
          <p15:clr>
            <a:srgbClr val="F26B43"/>
          </p15:clr>
        </p15:guide>
        <p15:guide id="25" pos="7680">
          <p15:clr>
            <a:srgbClr val="F26B43"/>
          </p15:clr>
        </p15:guide>
        <p15:guide id="26" pos="3840">
          <p15:clr>
            <a:srgbClr val="F26B43"/>
          </p15:clr>
        </p15:guide>
        <p15:guide id="27" pos="6168">
          <p15:clr>
            <a:srgbClr val="F26B43"/>
          </p15:clr>
        </p15:guide>
        <p15:guide id="28" pos="672">
          <p15:clr>
            <a:srgbClr val="F26B43"/>
          </p15:clr>
        </p15:guide>
        <p15:guide id="29" pos="7008">
          <p15:clr>
            <a:srgbClr val="F26B43"/>
          </p15:clr>
        </p15:guide>
        <p15:guide id="30" orient="horz" pos="4056">
          <p15:clr>
            <a:srgbClr val="F26B43"/>
          </p15:clr>
        </p15:guide>
        <p15:guide id="31" orient="horz" pos="3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4ABB2E8-F9EC-32FF-CD48-7C41DF1A596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779" b="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33943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53106"/>
            <a:ext cx="9144000" cy="5725885"/>
          </a:xfrm>
        </p:spPr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E77D2D9-E3BE-1BC3-4BB3-126B296D22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46F97C9D-68B3-FD81-D6A6-8E80A657AD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007940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63E68CF-AB5E-CBDD-8338-A47B1F7D8B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769141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6E72DB0-5690-87A5-F5A1-77EA7D75B9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844210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27FB55A-B5FB-277A-E92E-DCE73DB5A4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52923" y="-10879"/>
            <a:ext cx="8879455" cy="6875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6418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88F405C-2334-F017-BEC1-1E61405AE7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24168" y="3497"/>
            <a:ext cx="8936965" cy="6846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1336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E0703D1-55A5-07CF-EF30-20E7B657C4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278201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95DD16E-68EA-1E7C-616B-9F132D57FD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78451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65262F4-7CB7-DFEF-5171-524A157561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582432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5F5C8CA-EE62-C72C-C2D0-4DD9962CAD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889" r="-1" b="-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940236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DC5756A-44C3-9A0B-D685-2216BB3383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2222" r="1" b="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94737207"/>
      </p:ext>
    </p:extLst>
  </p:cSld>
  <p:clrMapOvr>
    <a:masterClrMapping/>
  </p:clrMapOvr>
</p:sld>
</file>

<file path=ppt/theme/theme1.xml><?xml version="1.0" encoding="utf-8"?>
<a:theme xmlns:a="http://schemas.openxmlformats.org/drawingml/2006/main" name="Bjorn">
  <a:themeElements>
    <a:clrScheme name="Bjorn">
      <a:dk1>
        <a:srgbClr val="000000"/>
      </a:dk1>
      <a:lt1>
        <a:srgbClr val="FFFFFF"/>
      </a:lt1>
      <a:dk2>
        <a:srgbClr val="003474"/>
      </a:dk2>
      <a:lt2>
        <a:srgbClr val="EFE6EB"/>
      </a:lt2>
      <a:accent1>
        <a:srgbClr val="28AE70"/>
      </a:accent1>
      <a:accent2>
        <a:srgbClr val="AC9E0C"/>
      </a:accent2>
      <a:accent3>
        <a:srgbClr val="EF3475"/>
      </a:accent3>
      <a:accent4>
        <a:srgbClr val="8961F3"/>
      </a:accent4>
      <a:accent5>
        <a:srgbClr val="11ADD3"/>
      </a:accent5>
      <a:accent6>
        <a:srgbClr val="E78813"/>
      </a:accent6>
      <a:hlink>
        <a:srgbClr val="CD45C3"/>
      </a:hlink>
      <a:folHlink>
        <a:srgbClr val="E34E4E"/>
      </a:folHlink>
    </a:clrScheme>
    <a:fontScheme name="Bjorn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Bjorn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jorn" id="{58E17CF6-1BD7-439C-B13C-57B478723B62}" vid="{983041D9-13D3-43F3-B671-446E6DAE8C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Neue Haas Grotesk Text Pro</vt:lpstr>
      <vt:lpstr>System Font Regular</vt:lpstr>
      <vt:lpstr>Bjorn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Michael</dc:creator>
  <cp:lastModifiedBy>Michael Sexton</cp:lastModifiedBy>
  <cp:revision>68</cp:revision>
  <dcterms:created xsi:type="dcterms:W3CDTF">2026-07-19T20:27:36Z</dcterms:created>
  <dcterms:modified xsi:type="dcterms:W3CDTF">2026-09-16T08:49:30Z</dcterms:modified>
</cp:coreProperties>
</file>