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75" r:id="rId2"/>
    <p:sldId id="256" r:id="rId3"/>
    <p:sldId id="257" r:id="rId4"/>
    <p:sldId id="276" r:id="rId5"/>
    <p:sldId id="277" r:id="rId6"/>
    <p:sldId id="258" r:id="rId7"/>
    <p:sldId id="274" r:id="rId8"/>
    <p:sldId id="269" r:id="rId9"/>
    <p:sldId id="270" r:id="rId10"/>
    <p:sldId id="271" r:id="rId11"/>
    <p:sldId id="272" r:id="rId12"/>
    <p:sldId id="273" r:id="rId1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0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9CB0C0-FBDF-2AB2-01D6-A86350928942}" v="16" dt="2026-08-17T21:51:28.0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645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435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042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/>
            <a:ahLst/>
            <a:cxnLst/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52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595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065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A60B404-9532-4DA8-8A40-EC339A5BE635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71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AB700-8552-46A0-B700-5DA0068ADBFC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874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D9374-B0AF-43C5-90A8-C409C7D54B55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1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52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315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7643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3101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92129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/>
            <a:ahLst/>
            <a:cxnLst/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199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9625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/>
            <a:ahLst/>
            <a:cxnLst/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5718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063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314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001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805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1403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7786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7375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1849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987AA-E4E6-4FC1-BAD8-09A952212C5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8008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4201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196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99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20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  <p:sldLayoutId id="2147483990" r:id="rId18"/>
    <p:sldLayoutId id="2147483991" r:id="rId19"/>
    <p:sldLayoutId id="2147483992" r:id="rId20"/>
    <p:sldLayoutId id="2147483993" r:id="rId21"/>
    <p:sldLayoutId id="2147483994" r:id="rId22"/>
    <p:sldLayoutId id="2147483995" r:id="rId23"/>
    <p:sldLayoutId id="2147483996" r:id="rId24"/>
    <p:sldLayoutId id="2147483997" r:id="rId25"/>
    <p:sldLayoutId id="2147483998" r:id="rId26"/>
    <p:sldLayoutId id="2147483999" r:id="rId27"/>
    <p:sldLayoutId id="2147484000" r:id="rId28"/>
    <p:sldLayoutId id="2147484001" r:id="rId2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3D6F3F-7271-4E96-CAF4-1DC8E71BF7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7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394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3106"/>
            <a:ext cx="9144000" cy="5725885"/>
          </a:xfrm>
        </p:spPr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7379DB-D6E9-DE82-4DC2-72E322966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2A540A-79C1-C3C7-6F80-82EC14F4FF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94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A691BDB-38CC-EF64-2E0A-4889A210BA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3809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D6FCD72-33A2-C674-CDB5-804F31BA59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5005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69FB83C-80A8-B5CF-475A-FEC835B3AF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6198" y="4696"/>
            <a:ext cx="10092904" cy="684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41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13B32EC-EE92-3755-19E5-86ECCF8961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3526" y="6716"/>
            <a:ext cx="9138249" cy="686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33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0703D1-55A5-07CF-EF30-20E7B657C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7820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5DD16E-68EA-1E7C-616B-9F132D57F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845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5262F4-7CB7-DFEF-5171-524A157561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8243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5F5C8CA-EE62-C72C-C2D0-4DD9962CAD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89" r="-1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4023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C5756A-44C3-9A0B-D685-2216BB3383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222" r="1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4737207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Bjorn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Bjor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58E17CF6-1BD7-439C-B13C-57B478723B62}" vid="{983041D9-13D3-43F3-B671-446E6DAE8C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Neue Haas Grotesk Text Pro</vt:lpstr>
      <vt:lpstr>System Font Regular</vt:lpstr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</dc:creator>
  <cp:lastModifiedBy>Michael Sexton</cp:lastModifiedBy>
  <cp:revision>57</cp:revision>
  <dcterms:created xsi:type="dcterms:W3CDTF">2026-07-19T20:27:36Z</dcterms:created>
  <dcterms:modified xsi:type="dcterms:W3CDTF">2026-09-16T08:15:33Z</dcterms:modified>
</cp:coreProperties>
</file>